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77A60-4C96-AB47-B764-89053A072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669F03-1F79-CF4F-BB67-93175AEAE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586E5-1CAF-A34E-B766-22880C2A4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27F8A-CB6B-4046-8938-92C80FCF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FEE2A-B836-9941-BD1A-20AA55F67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64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80C65-5F97-EA4A-86FA-F9378D68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D0472-E60A-4E4D-8BFB-BDA742A5F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B1A7A-2979-E343-8D12-30161B256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7312F-1ECB-C14A-879D-6F43DD1E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8FAB8-E11F-DF48-B4D8-148A1098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77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D36790-D0E8-EE46-88EA-27CB5A8EE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A8BAA-B67A-7F48-82DD-823E49E57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932D8-DD6F-7B4D-A229-0A47611CD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24F51-F3A4-0540-946D-AA712D7C2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B9A22-162F-6E46-A412-E0B2F02BF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16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F610B-C393-D341-834F-F87F0FF3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90D27-75C6-D34C-9EE5-66D804527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5463A-5DC5-2846-990D-6D7186B3E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3E384-BA8D-674F-89B4-48E616A29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7E7AA-7E4C-564B-9B25-2F10B3F1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84B92-34E5-A64A-8A2B-1DC864A79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EB5D9-1CA6-7843-A385-2029647E8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165F7-304B-AA4A-82A7-101498A4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5A1E0-6370-6045-99C0-4585F8F1A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C8BDB-225F-7B47-9D6D-D350110B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8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24396-5412-7641-85EF-703DEE945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AC3D-3553-AD4C-AC40-44E984BC0A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D287E-1675-E44A-9311-540FCC3C2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AB6C1-1FD8-A043-A5D9-276E2C767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0F694-80F9-3241-AD9C-543AA986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15379-4214-874C-9496-C266935E4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0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E8A9C-BAE7-F541-BBC7-556F6FEEC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9802A-66F7-AE42-9A9D-16FA85706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2D1B3-1915-924E-B557-95643C71C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5468EA-C56C-3C4A-8003-6C9EFA9923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DD71D-2D3B-7D47-AF2D-E48C67A57A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5D4B21-F10B-5E4D-B0B9-0E32BD93B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5A846-FE91-4441-A3B8-F81C7E0DD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C409E-8914-024C-B7BC-C252C71A7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98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81C6E-8C97-454B-A0EA-BC2A7E89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18948E-A3B7-614F-8F0F-B2BFC6B9B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82857-4069-1F40-A9EB-D06C3C0A1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345B79-9F30-6A4E-A3B8-227067BC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8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F72D7-F579-4147-87BC-BE9E7F48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BCF14A-C8D0-A64E-BEC8-7D7DCED9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8A6D2-D412-6347-A063-18293C4A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09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233D1-2B7B-8E4F-BB2B-1705C6FD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984F-1964-FA48-B31F-E379A44DF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F8EB7-DF87-A84F-A24E-534666552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BB1F11-E9A8-DE43-864F-F4B5A6BBF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3DC11-3702-9B40-9700-10D31DE8C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8D1BE-C4BD-7741-82E4-316D5CC4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76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4B671-0EE4-2441-8D63-20ED4ECB2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9640E8-B7DF-3941-B3E8-21979623E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232DB5-42AB-C24F-B16B-C52F22304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20EF6-6BEC-CA4F-84D4-6A4078F4A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A5B8F-7291-0345-B3C1-D0B4FB4BA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BBDD0-A8E9-6B4C-A957-D416FA7F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50C604-DB2A-B941-8846-74134C6B5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8AB8B-43E9-854F-91C7-12FF9C542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3DF5F-B167-B840-818C-39F1D99CB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C8BA5-1D6A-0E4F-B119-99650F5AB0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5DEDC-C8D5-6041-92C6-E2FC514B9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38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DE8BB-459F-1948-AD05-5737DFF211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5A8324-00BB-F248-9431-491C6643A4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75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6F988807-21E8-4343-9724-A82DE12EF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1" y="720214"/>
            <a:ext cx="5449824" cy="57357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1FFD7F-26C6-354C-BB42-894D5BA03525}"/>
              </a:ext>
            </a:extLst>
          </p:cNvPr>
          <p:cNvSpPr txBox="1"/>
          <p:nvPr/>
        </p:nvSpPr>
        <p:spPr>
          <a:xfrm>
            <a:off x="1242717" y="3102887"/>
            <a:ext cx="6783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San Francisco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002701-BC1E-B340-9344-66093E5C0728}"/>
              </a:ext>
            </a:extLst>
          </p:cNvPr>
          <p:cNvSpPr txBox="1"/>
          <p:nvPr/>
        </p:nvSpPr>
        <p:spPr>
          <a:xfrm>
            <a:off x="2550739" y="3155191"/>
            <a:ext cx="6286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San Leandro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69A91D-28E2-5145-B23A-6F5DE5419EEF}"/>
              </a:ext>
            </a:extLst>
          </p:cNvPr>
          <p:cNvSpPr txBox="1"/>
          <p:nvPr/>
        </p:nvSpPr>
        <p:spPr>
          <a:xfrm>
            <a:off x="3823692" y="5448426"/>
            <a:ext cx="50687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San Jose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58324C-7B98-3349-B24A-630131C8B655}"/>
              </a:ext>
            </a:extLst>
          </p:cNvPr>
          <p:cNvSpPr txBox="1"/>
          <p:nvPr/>
        </p:nvSpPr>
        <p:spPr>
          <a:xfrm>
            <a:off x="2331873" y="2668457"/>
            <a:ext cx="47320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Oakland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04AAB7-91D5-6F4A-B7F9-25E2B1E63C46}"/>
              </a:ext>
            </a:extLst>
          </p:cNvPr>
          <p:cNvSpPr txBox="1"/>
          <p:nvPr/>
        </p:nvSpPr>
        <p:spPr>
          <a:xfrm>
            <a:off x="2116566" y="2235323"/>
            <a:ext cx="48603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Berkeley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BFFA06-15DB-B34F-884B-5D86792577FB}"/>
              </a:ext>
            </a:extLst>
          </p:cNvPr>
          <p:cNvSpPr txBox="1"/>
          <p:nvPr/>
        </p:nvSpPr>
        <p:spPr>
          <a:xfrm>
            <a:off x="2824681" y="3691144"/>
            <a:ext cx="4908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Hayward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472454-3362-9149-9F3D-D58452F0D313}"/>
              </a:ext>
            </a:extLst>
          </p:cNvPr>
          <p:cNvSpPr txBox="1"/>
          <p:nvPr/>
        </p:nvSpPr>
        <p:spPr>
          <a:xfrm>
            <a:off x="3597126" y="4344668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Fremont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FCCFB3-143F-1B4E-9958-D3FABEA1266F}"/>
              </a:ext>
            </a:extLst>
          </p:cNvPr>
          <p:cNvSpPr txBox="1"/>
          <p:nvPr/>
        </p:nvSpPr>
        <p:spPr>
          <a:xfrm>
            <a:off x="1639926" y="1834542"/>
            <a:ext cx="53412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Richmond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08E276-4B1F-8147-B3A6-0ED6096A4F31}"/>
              </a:ext>
            </a:extLst>
          </p:cNvPr>
          <p:cNvSpPr txBox="1"/>
          <p:nvPr/>
        </p:nvSpPr>
        <p:spPr>
          <a:xfrm>
            <a:off x="2365375" y="850618"/>
            <a:ext cx="4187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Vallejo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73727D-2205-8C4E-820F-EA57CE8B4228}"/>
              </a:ext>
            </a:extLst>
          </p:cNvPr>
          <p:cNvSpPr txBox="1"/>
          <p:nvPr/>
        </p:nvSpPr>
        <p:spPr>
          <a:xfrm>
            <a:off x="4273747" y="1605874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Antioch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C25944-1C24-AC4E-B72D-1377DCD1921E}"/>
              </a:ext>
            </a:extLst>
          </p:cNvPr>
          <p:cNvSpPr txBox="1"/>
          <p:nvPr/>
        </p:nvSpPr>
        <p:spPr>
          <a:xfrm>
            <a:off x="3157489" y="1992842"/>
            <a:ext cx="471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Walnut Creek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EC399E-BC49-6649-8390-77A2DC337C11}"/>
              </a:ext>
            </a:extLst>
          </p:cNvPr>
          <p:cNvSpPr txBox="1"/>
          <p:nvPr/>
        </p:nvSpPr>
        <p:spPr>
          <a:xfrm>
            <a:off x="2504503" y="2147827"/>
            <a:ext cx="4171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Orinda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B52A876-E492-E844-8BB0-B119165C4782}"/>
              </a:ext>
            </a:extLst>
          </p:cNvPr>
          <p:cNvSpPr txBox="1"/>
          <p:nvPr/>
        </p:nvSpPr>
        <p:spPr>
          <a:xfrm>
            <a:off x="1906986" y="4035783"/>
            <a:ext cx="55816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San Mateo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8956F8-AE39-E645-A6E9-81636908F1CB}"/>
              </a:ext>
            </a:extLst>
          </p:cNvPr>
          <p:cNvSpPr txBox="1"/>
          <p:nvPr/>
        </p:nvSpPr>
        <p:spPr>
          <a:xfrm>
            <a:off x="2272112" y="4481452"/>
            <a:ext cx="511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Redwood City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692C9A-848D-5B40-894C-5E45A299BA17}"/>
              </a:ext>
            </a:extLst>
          </p:cNvPr>
          <p:cNvSpPr txBox="1"/>
          <p:nvPr/>
        </p:nvSpPr>
        <p:spPr>
          <a:xfrm>
            <a:off x="2732324" y="4673383"/>
            <a:ext cx="51196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Palo Alto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72DE92-4C4E-3F48-973C-AAE562B9FABA}"/>
              </a:ext>
            </a:extLst>
          </p:cNvPr>
          <p:cNvSpPr txBox="1"/>
          <p:nvPr/>
        </p:nvSpPr>
        <p:spPr>
          <a:xfrm>
            <a:off x="2995623" y="4904164"/>
            <a:ext cx="511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Mountain View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D37D23-B9EB-BC4D-879D-3DD69D201619}"/>
              </a:ext>
            </a:extLst>
          </p:cNvPr>
          <p:cNvSpPr txBox="1"/>
          <p:nvPr/>
        </p:nvSpPr>
        <p:spPr>
          <a:xfrm>
            <a:off x="1242717" y="3273040"/>
            <a:ext cx="37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Daly City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1415FF-7D2C-B24E-B8A3-234ABC593E85}"/>
              </a:ext>
            </a:extLst>
          </p:cNvPr>
          <p:cNvSpPr txBox="1"/>
          <p:nvPr/>
        </p:nvSpPr>
        <p:spPr>
          <a:xfrm>
            <a:off x="2095973" y="4809284"/>
            <a:ext cx="57111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Woodside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18DD9C9-A6F8-F44A-9532-530EE5C0AC82}"/>
              </a:ext>
            </a:extLst>
          </p:cNvPr>
          <p:cNvSpPr txBox="1"/>
          <p:nvPr/>
        </p:nvSpPr>
        <p:spPr>
          <a:xfrm>
            <a:off x="2619491" y="4419917"/>
            <a:ext cx="57111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Menlo Park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241F02E-E486-7045-AC08-59014EA24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502" y="772137"/>
            <a:ext cx="5029200" cy="281221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BA5E52B-7B4C-8C4D-A9CB-F5F80EA7A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850" y="3691144"/>
            <a:ext cx="5029200" cy="275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613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29</Words>
  <Application>Microsoft Macintosh PowerPoint</Application>
  <PresentationFormat>Widescreen</PresentationFormat>
  <Paragraphs>19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Boles</dc:creator>
  <cp:lastModifiedBy>Michael Boles</cp:lastModifiedBy>
  <cp:revision>7</cp:revision>
  <dcterms:created xsi:type="dcterms:W3CDTF">2019-07-02T00:41:06Z</dcterms:created>
  <dcterms:modified xsi:type="dcterms:W3CDTF">2019-07-02T03:23:51Z</dcterms:modified>
</cp:coreProperties>
</file>

<file path=docProps/thumbnail.jpeg>
</file>